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Lato" charset="1" panose="020F0502020204030203"/>
      <p:regular r:id="rId30"/>
    </p:embeddedFont>
    <p:embeddedFont>
      <p:font typeface="Lato Bold" charset="1" panose="020F0502020204030203"/>
      <p:regular r:id="rId31"/>
    </p:embeddedFont>
    <p:embeddedFont>
      <p:font typeface="Lato Italics" charset="1" panose="020F0502020204030203"/>
      <p:regular r:id="rId32"/>
    </p:embeddedFont>
    <p:embeddedFont>
      <p:font typeface="Lato Bold Italics" charset="1" panose="020F0502020204030203"/>
      <p:regular r:id="rId33"/>
    </p:embeddedFont>
    <p:embeddedFont>
      <p:font typeface="Lato Thin" charset="1" panose="020F0502020204030203"/>
      <p:regular r:id="rId34"/>
    </p:embeddedFont>
    <p:embeddedFont>
      <p:font typeface="Lato Thin Italics" charset="1" panose="020F0502020204030203"/>
      <p:regular r:id="rId35"/>
    </p:embeddedFont>
    <p:embeddedFont>
      <p:font typeface="Lato Light" charset="1" panose="020F0502020204030203"/>
      <p:regular r:id="rId36"/>
    </p:embeddedFont>
    <p:embeddedFont>
      <p:font typeface="Lato Light Italics" charset="1" panose="020F0502020204030203"/>
      <p:regular r:id="rId37"/>
    </p:embeddedFont>
    <p:embeddedFont>
      <p:font typeface="Lato Heavy" charset="1" panose="020F0502020204030203"/>
      <p:regular r:id="rId38"/>
    </p:embeddedFont>
    <p:embeddedFont>
      <p:font typeface="Lato Heavy Italics" charset="1" panose="020F05020202040302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COSTRUTTI 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166117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IN ASSEMBLY X86</a:t>
            </a:r>
          </a:p>
        </p:txBody>
      </p:sp>
      <p:sp>
        <p:nvSpPr>
          <p:cNvPr name="AutoShape 8" id="8"/>
          <p:cNvSpPr/>
          <p:nvPr/>
        </p:nvSpPr>
        <p:spPr>
          <a:xfrm>
            <a:off x="3648322" y="5631877"/>
            <a:ext cx="113792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2444736" cy="42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Mattia Chiriatti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8322" y="320675"/>
            <a:ext cx="2444736" cy="42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Pratica S10/L4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71237"/>
            <a:ext cx="284580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TRACCIA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9771" y="1681213"/>
            <a:ext cx="26209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223391" y="5822940"/>
            <a:ext cx="11841219" cy="3758926"/>
          </a:xfrm>
          <a:custGeom>
            <a:avLst/>
            <a:gdLst/>
            <a:ahLst/>
            <a:cxnLst/>
            <a:rect r="r" b="b" t="t" l="l"/>
            <a:pathLst>
              <a:path h="3758926" w="11841219">
                <a:moveTo>
                  <a:pt x="0" y="0"/>
                </a:moveTo>
                <a:lnTo>
                  <a:pt x="11841218" y="0"/>
                </a:lnTo>
                <a:lnTo>
                  <a:pt x="11841218" y="3758926"/>
                </a:lnTo>
                <a:lnTo>
                  <a:pt x="0" y="375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48" y="2507244"/>
            <a:ext cx="7929503" cy="118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FFFFFF"/>
                </a:solidFill>
                <a:latin typeface="Poppins"/>
              </a:rPr>
              <a:t>La figura seguente mostra un estratto del codice di un malware. Identificare i costrutti noti visti durante la lezione teorica.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6398" y="2507244"/>
            <a:ext cx="7689069" cy="196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1. Identificare i costrutti noti (es. while, for, if, switch, ecc.) </a:t>
            </a:r>
          </a:p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2. Ipotizzare la funzionalità – esecuzione ad alto livello </a:t>
            </a:r>
          </a:p>
          <a:p>
            <a:pPr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Poppins"/>
              </a:rPr>
              <a:t>3. BONUS: studiare e spiegare ogni singola riga di codice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930841" y="521324"/>
            <a:ext cx="403597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COSTRUTTI C</a:t>
            </a:r>
          </a:p>
        </p:txBody>
      </p:sp>
      <p:sp>
        <p:nvSpPr>
          <p:cNvPr name="AutoShape 8" id="8"/>
          <p:cNvSpPr/>
          <p:nvPr/>
        </p:nvSpPr>
        <p:spPr>
          <a:xfrm>
            <a:off x="12930841" y="1259562"/>
            <a:ext cx="385829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34785" y="4776071"/>
            <a:ext cx="10508457" cy="734857"/>
          </a:xfrm>
          <a:custGeom>
            <a:avLst/>
            <a:gdLst/>
            <a:ahLst/>
            <a:cxnLst/>
            <a:rect r="r" b="b" t="t" l="l"/>
            <a:pathLst>
              <a:path h="734857" w="10508457">
                <a:moveTo>
                  <a:pt x="0" y="0"/>
                </a:moveTo>
                <a:lnTo>
                  <a:pt x="10508457" y="0"/>
                </a:lnTo>
                <a:lnTo>
                  <a:pt x="10508457" y="734858"/>
                </a:lnTo>
                <a:lnTo>
                  <a:pt x="0" y="73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56456" y="1738626"/>
            <a:ext cx="5902844" cy="70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Analizzando le righe di codice, possiamo affermare che nelle due righe qui riportate abbiamo un 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Ciclo IF 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del linguaggio C.</a:t>
            </a:r>
          </a:p>
          <a:p>
            <a:pPr>
              <a:lnSpc>
                <a:spcPts val="3148"/>
              </a:lnSpc>
            </a:pPr>
          </a:p>
          <a:p>
            <a:pPr marL="485500" indent="-242750" lvl="1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Poppins"/>
              </a:rPr>
              <a:t>L’istruzione “cmp [ebp+var_4],0” suggerisce il 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confronto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 fra un valore preliminarmente memorizzato in var_4 e 0.</a:t>
            </a:r>
          </a:p>
          <a:p>
            <a:pPr marL="485500" indent="-242750" lvl="1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Poppins"/>
              </a:rPr>
              <a:t>L’istruzione “jz short loc_40102B” rappresenta invece un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 salto condizionale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. Al verificarsi di una determinata condizione (in questo caso deve risultare che la variabile sia uguale a zero), il programma salterà direttamente a una nuova riga di codice, in questo caso loc_40102B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930841" y="521324"/>
            <a:ext cx="403597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COSTRUTTI C</a:t>
            </a:r>
          </a:p>
        </p:txBody>
      </p:sp>
      <p:sp>
        <p:nvSpPr>
          <p:cNvPr name="AutoShape 8" id="8"/>
          <p:cNvSpPr/>
          <p:nvPr/>
        </p:nvSpPr>
        <p:spPr>
          <a:xfrm>
            <a:off x="12930841" y="1259562"/>
            <a:ext cx="385829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58198" y="4719890"/>
            <a:ext cx="10473803" cy="297657"/>
          </a:xfrm>
          <a:custGeom>
            <a:avLst/>
            <a:gdLst/>
            <a:ahLst/>
            <a:cxnLst/>
            <a:rect r="r" b="b" t="t" l="l"/>
            <a:pathLst>
              <a:path h="297657" w="10473803">
                <a:moveTo>
                  <a:pt x="0" y="0"/>
                </a:moveTo>
                <a:lnTo>
                  <a:pt x="10473804" y="0"/>
                </a:lnTo>
                <a:lnTo>
                  <a:pt x="10473804" y="297657"/>
                </a:lnTo>
                <a:lnTo>
                  <a:pt x="0" y="297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56456" y="2682715"/>
            <a:ext cx="5902844" cy="43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Analizzando le righe di codice, possiamo affermare che nella riga qui riportata abbiamo una funzione simile al 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GoTo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 del linguaggio C.</a:t>
            </a:r>
          </a:p>
          <a:p>
            <a:pPr>
              <a:lnSpc>
                <a:spcPts val="3148"/>
              </a:lnSpc>
            </a:pPr>
          </a:p>
          <a:p>
            <a:pPr marL="485500" indent="-242750" lvl="1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Poppins"/>
              </a:rPr>
              <a:t>L’istruzione “jmp short loc_40103A” stabilisce un 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salto diretto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 nella locazione specificata, ovvero loc_40103A. Una vera similitudine con GoTo di C, che consente di passare a una parte diversa del codice.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568170" y="521324"/>
            <a:ext cx="5238142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FUNZIONAMENTO</a:t>
            </a:r>
          </a:p>
        </p:txBody>
      </p:sp>
      <p:sp>
        <p:nvSpPr>
          <p:cNvPr name="AutoShape 8" id="8"/>
          <p:cNvSpPr/>
          <p:nvPr/>
        </p:nvSpPr>
        <p:spPr>
          <a:xfrm>
            <a:off x="12501495" y="1259562"/>
            <a:ext cx="523814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356456" y="3738546"/>
            <a:ext cx="5902844" cy="274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Il programma sembra fare una semplice verifica dell’avvenuta connessione a Internet, utilizzando la funzione “</a:t>
            </a:r>
            <a:r>
              <a:rPr lang="en-US" sz="2248">
                <a:solidFill>
                  <a:srgbClr val="FFFFFF"/>
                </a:solidFill>
                <a:latin typeface="Poppins Bold"/>
              </a:rPr>
              <a:t>InternetGetConnectedState</a:t>
            </a:r>
            <a:r>
              <a:rPr lang="en-US" sz="2248">
                <a:solidFill>
                  <a:srgbClr val="FFFFFF"/>
                </a:solidFill>
                <a:latin typeface="Poppins"/>
              </a:rPr>
              <a:t>” e stamperà a schermo un messaggio in caso di connessione avvenuta con successo.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89691" y="3564227"/>
            <a:ext cx="9949927" cy="3158547"/>
          </a:xfrm>
          <a:custGeom>
            <a:avLst/>
            <a:gdLst/>
            <a:ahLst/>
            <a:cxnLst/>
            <a:rect r="r" b="b" t="t" l="l"/>
            <a:pathLst>
              <a:path h="3158547" w="9949927">
                <a:moveTo>
                  <a:pt x="0" y="0"/>
                </a:moveTo>
                <a:lnTo>
                  <a:pt x="9949926" y="0"/>
                </a:lnTo>
                <a:lnTo>
                  <a:pt x="9949926" y="3158546"/>
                </a:lnTo>
                <a:lnTo>
                  <a:pt x="0" y="315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308241" y="0"/>
            <a:ext cx="8979759" cy="10287000"/>
            <a:chOff x="0" y="0"/>
            <a:chExt cx="236503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50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65039">
                  <a:moveTo>
                    <a:pt x="0" y="0"/>
                  </a:moveTo>
                  <a:lnTo>
                    <a:pt x="2365039" y="0"/>
                  </a:lnTo>
                  <a:lnTo>
                    <a:pt x="23650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6503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49395" y="521324"/>
            <a:ext cx="2990242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IL CODICE</a:t>
            </a:r>
          </a:p>
        </p:txBody>
      </p:sp>
      <p:sp>
        <p:nvSpPr>
          <p:cNvPr name="AutoShape 8" id="8"/>
          <p:cNvSpPr/>
          <p:nvPr/>
        </p:nvSpPr>
        <p:spPr>
          <a:xfrm>
            <a:off x="14749395" y="1259562"/>
            <a:ext cx="2863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48453" y="6144861"/>
            <a:ext cx="7620229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00401006         push    0            ;   lpdwFlags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968681" y="1838780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7968681" y="2907159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7968681" y="3975537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7968681" y="4978465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7968681" y="6359189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7968681" y="8086718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7968681" y="9239250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9823246" y="1500089"/>
            <a:ext cx="7789398" cy="686727"/>
            <a:chOff x="0" y="0"/>
            <a:chExt cx="2051529" cy="1808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1529" cy="180866"/>
            </a:xfrm>
            <a:custGeom>
              <a:avLst/>
              <a:gdLst/>
              <a:ahLst/>
              <a:cxnLst/>
              <a:rect r="r" b="b" t="t" l="l"/>
              <a:pathLst>
                <a:path h="180866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180866"/>
                  </a:lnTo>
                  <a:lnTo>
                    <a:pt x="0" y="180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2051529" cy="24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994984" y="1605402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il valore attuale del registro EBP nello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8453" y="1570081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00401000       push    ebp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8453" y="2718565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00401001         mov     ebp, esp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8453" y="3706838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00401003         push    ecx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8453" y="4764137"/>
            <a:ext cx="746566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00401004         push    0           ;   dwReserved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8453" y="7525585"/>
            <a:ext cx="8324356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 : 00401008          call      ds:InternetGetConnectedState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94984" y="2673780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Copia il valore dello Stack di ESP in EBP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94984" y="3742158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il valore di ECX nello Stack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94984" y="4732791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un valore 0 nello Stack, trasformando dwReserved in argomento per la funzione.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94984" y="6151622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un valore 0 nello Stack, trasformando IpdwFlags in argomento per la funzione.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94984" y="7532346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Chiama la funzione InternetGetConnectedState che verificherà lo stato della connessione a Internet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8453" y="9024921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text:0040100E mov [ebp+var_4], eax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94984" y="8913504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Memorizza il valore restituito dalla funzione InternetGetConnectedState in [ebp+var_4]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823246" y="2563795"/>
            <a:ext cx="7789398" cy="686727"/>
            <a:chOff x="0" y="0"/>
            <a:chExt cx="2051529" cy="1808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51529" cy="180866"/>
            </a:xfrm>
            <a:custGeom>
              <a:avLst/>
              <a:gdLst/>
              <a:ahLst/>
              <a:cxnLst/>
              <a:rect r="r" b="b" t="t" l="l"/>
              <a:pathLst>
                <a:path h="180866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180866"/>
                  </a:lnTo>
                  <a:lnTo>
                    <a:pt x="0" y="180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2051529" cy="24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23246" y="3596853"/>
            <a:ext cx="7789398" cy="686727"/>
            <a:chOff x="0" y="0"/>
            <a:chExt cx="2051529" cy="18086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51529" cy="180866"/>
            </a:xfrm>
            <a:custGeom>
              <a:avLst/>
              <a:gdLst/>
              <a:ahLst/>
              <a:cxnLst/>
              <a:rect r="r" b="b" t="t" l="l"/>
              <a:pathLst>
                <a:path h="180866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180866"/>
                  </a:lnTo>
                  <a:lnTo>
                    <a:pt x="0" y="180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2051529" cy="24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823246" y="4628398"/>
            <a:ext cx="7789398" cy="1030204"/>
            <a:chOff x="0" y="0"/>
            <a:chExt cx="2051529" cy="27132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51529" cy="271329"/>
            </a:xfrm>
            <a:custGeom>
              <a:avLst/>
              <a:gdLst/>
              <a:ahLst/>
              <a:cxnLst/>
              <a:rect r="r" b="b" t="t" l="l"/>
              <a:pathLst>
                <a:path h="271329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271329"/>
                  </a:lnTo>
                  <a:lnTo>
                    <a:pt x="0" y="271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2051529" cy="338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823246" y="6046306"/>
            <a:ext cx="7789398" cy="1030204"/>
            <a:chOff x="0" y="0"/>
            <a:chExt cx="2051529" cy="27132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051529" cy="271329"/>
            </a:xfrm>
            <a:custGeom>
              <a:avLst/>
              <a:gdLst/>
              <a:ahLst/>
              <a:cxnLst/>
              <a:rect r="r" b="b" t="t" l="l"/>
              <a:pathLst>
                <a:path h="271329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271329"/>
                  </a:lnTo>
                  <a:lnTo>
                    <a:pt x="0" y="271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2051529" cy="338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23246" y="7428935"/>
            <a:ext cx="7789398" cy="1030204"/>
            <a:chOff x="0" y="0"/>
            <a:chExt cx="2051529" cy="27132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051529" cy="271329"/>
            </a:xfrm>
            <a:custGeom>
              <a:avLst/>
              <a:gdLst/>
              <a:ahLst/>
              <a:cxnLst/>
              <a:rect r="r" b="b" t="t" l="l"/>
              <a:pathLst>
                <a:path h="271329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271329"/>
                  </a:lnTo>
                  <a:lnTo>
                    <a:pt x="0" y="271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2051529" cy="338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23246" y="8802039"/>
            <a:ext cx="7789398" cy="1030204"/>
            <a:chOff x="0" y="0"/>
            <a:chExt cx="2051529" cy="27132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051529" cy="271329"/>
            </a:xfrm>
            <a:custGeom>
              <a:avLst/>
              <a:gdLst/>
              <a:ahLst/>
              <a:cxnLst/>
              <a:rect r="r" b="b" t="t" l="l"/>
              <a:pathLst>
                <a:path h="271329" w="2051529">
                  <a:moveTo>
                    <a:pt x="0" y="0"/>
                  </a:moveTo>
                  <a:lnTo>
                    <a:pt x="2051529" y="0"/>
                  </a:lnTo>
                  <a:lnTo>
                    <a:pt x="2051529" y="271329"/>
                  </a:lnTo>
                  <a:lnTo>
                    <a:pt x="0" y="271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2051529" cy="338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308241" y="0"/>
            <a:ext cx="8979759" cy="10287000"/>
            <a:chOff x="0" y="0"/>
            <a:chExt cx="236503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503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65039">
                  <a:moveTo>
                    <a:pt x="0" y="0"/>
                  </a:moveTo>
                  <a:lnTo>
                    <a:pt x="2365039" y="0"/>
                  </a:lnTo>
                  <a:lnTo>
                    <a:pt x="23650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36503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49395" y="521324"/>
            <a:ext cx="2990242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IL CODICE</a:t>
            </a:r>
          </a:p>
        </p:txBody>
      </p:sp>
      <p:sp>
        <p:nvSpPr>
          <p:cNvPr name="AutoShape 8" id="8"/>
          <p:cNvSpPr/>
          <p:nvPr/>
        </p:nvSpPr>
        <p:spPr>
          <a:xfrm>
            <a:off x="14749395" y="1259562"/>
            <a:ext cx="28632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012158" y="1489457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Confronta il valore memorizzato in precedenza con 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105" y="1489457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text:00401011 cmp [ebp+var_4], 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105" y="2477730"/>
            <a:ext cx="590284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text:00401015 jz short loc_40102B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4105" y="4658675"/>
            <a:ext cx="746566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text:0040101C call sub_40105F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4105" y="5715982"/>
            <a:ext cx="7620229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text:00401021 add esp,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4105" y="6977764"/>
            <a:ext cx="8324356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text:00401024 mov eax,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2158" y="2121718"/>
            <a:ext cx="8031871" cy="118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un salto condizionale in loc_40102B se la variabile è 0. In caso di mancata connessione, il programma salterà verso loc_40102B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2158" y="3535029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l’indirizzo della stringa “asuccesInterne” nello 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12158" y="4610654"/>
            <a:ext cx="7600486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Chiama una subroutine a sub_40105F per stampare il messaggio di avvenuta connessione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2158" y="5715982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Ripristina lo stack all’origine dopo la chiamata alla funzione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2158" y="6977764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Imposta il valore 1 nel registro EAX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4105" y="8182676"/>
            <a:ext cx="8324356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text:00401029 jmp short loc_40103A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4105" y="9524939"/>
            <a:ext cx="7345447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text:0040102B ;---------------------------------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4105" y="3535029"/>
            <a:ext cx="7465664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000000"/>
                </a:solidFill>
                <a:latin typeface="Poppins"/>
              </a:rPr>
              <a:t>text:00401017 push offset asuccessInterne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12158" y="7987414"/>
            <a:ext cx="8031871" cy="79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A prescindere dall’avvenuta connessione o meno, l’azione sarà quella di saltare in loc_40103A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2158" y="9387621"/>
            <a:ext cx="8031871" cy="40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FFFFFF"/>
                </a:solidFill>
                <a:latin typeface="Poppins"/>
              </a:rPr>
              <a:t>Un commento</a:t>
            </a:r>
          </a:p>
        </p:txBody>
      </p:sp>
      <p:sp>
        <p:nvSpPr>
          <p:cNvPr name="AutoShape 25" id="25"/>
          <p:cNvSpPr/>
          <p:nvPr/>
        </p:nvSpPr>
        <p:spPr>
          <a:xfrm>
            <a:off x="8050802" y="1741886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8050802" y="2711109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8050802" y="3749358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8050802" y="4873003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8050802" y="5949361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8050802" y="7192093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8050802" y="8397005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8050802" y="9739268"/>
            <a:ext cx="11753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9823246" y="9311421"/>
            <a:ext cx="7916391" cy="520822"/>
            <a:chOff x="0" y="0"/>
            <a:chExt cx="2084975" cy="13717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84975" cy="137171"/>
            </a:xfrm>
            <a:custGeom>
              <a:avLst/>
              <a:gdLst/>
              <a:ahLst/>
              <a:cxnLst/>
              <a:rect r="r" b="b" t="t" l="l"/>
              <a:pathLst>
                <a:path h="137171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137171"/>
                  </a:lnTo>
                  <a:lnTo>
                    <a:pt x="0" y="137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2084975" cy="203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23246" y="7988941"/>
            <a:ext cx="7916391" cy="932994"/>
            <a:chOff x="0" y="0"/>
            <a:chExt cx="2084975" cy="2457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84975" cy="245727"/>
            </a:xfrm>
            <a:custGeom>
              <a:avLst/>
              <a:gdLst/>
              <a:ahLst/>
              <a:cxnLst/>
              <a:rect r="r" b="b" t="t" l="l"/>
              <a:pathLst>
                <a:path h="245727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245727"/>
                  </a:lnTo>
                  <a:lnTo>
                    <a:pt x="0" y="245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2084975" cy="31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823246" y="6859014"/>
            <a:ext cx="7916391" cy="739401"/>
            <a:chOff x="0" y="0"/>
            <a:chExt cx="2084975" cy="19473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084975" cy="194739"/>
            </a:xfrm>
            <a:custGeom>
              <a:avLst/>
              <a:gdLst/>
              <a:ahLst/>
              <a:cxnLst/>
              <a:rect r="r" b="b" t="t" l="l"/>
              <a:pathLst>
                <a:path h="194739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194739"/>
                  </a:lnTo>
                  <a:lnTo>
                    <a:pt x="0" y="194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2084975" cy="261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823246" y="5696536"/>
            <a:ext cx="7916391" cy="928565"/>
            <a:chOff x="0" y="0"/>
            <a:chExt cx="2084975" cy="2445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084975" cy="244560"/>
            </a:xfrm>
            <a:custGeom>
              <a:avLst/>
              <a:gdLst/>
              <a:ahLst/>
              <a:cxnLst/>
              <a:rect r="r" b="b" t="t" l="l"/>
              <a:pathLst>
                <a:path h="244560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244560"/>
                  </a:lnTo>
                  <a:lnTo>
                    <a:pt x="0" y="24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2084975" cy="31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23246" y="4601861"/>
            <a:ext cx="7916391" cy="928565"/>
            <a:chOff x="0" y="0"/>
            <a:chExt cx="2084975" cy="24456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084975" cy="244560"/>
            </a:xfrm>
            <a:custGeom>
              <a:avLst/>
              <a:gdLst/>
              <a:ahLst/>
              <a:cxnLst/>
              <a:rect r="r" b="b" t="t" l="l"/>
              <a:pathLst>
                <a:path h="244560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244560"/>
                  </a:lnTo>
                  <a:lnTo>
                    <a:pt x="0" y="24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2084975" cy="31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23246" y="3470829"/>
            <a:ext cx="7916391" cy="928565"/>
            <a:chOff x="0" y="0"/>
            <a:chExt cx="2084975" cy="24456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084975" cy="244560"/>
            </a:xfrm>
            <a:custGeom>
              <a:avLst/>
              <a:gdLst/>
              <a:ahLst/>
              <a:cxnLst/>
              <a:rect r="r" b="b" t="t" l="l"/>
              <a:pathLst>
                <a:path h="244560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244560"/>
                  </a:lnTo>
                  <a:lnTo>
                    <a:pt x="0" y="244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2084975" cy="31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823246" y="2080123"/>
            <a:ext cx="7916391" cy="1228781"/>
            <a:chOff x="0" y="0"/>
            <a:chExt cx="2084975" cy="32363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084975" cy="323630"/>
            </a:xfrm>
            <a:custGeom>
              <a:avLst/>
              <a:gdLst/>
              <a:ahLst/>
              <a:cxnLst/>
              <a:rect r="r" b="b" t="t" l="l"/>
              <a:pathLst>
                <a:path h="323630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323630"/>
                  </a:lnTo>
                  <a:lnTo>
                    <a:pt x="0" y="3236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2084975" cy="390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823246" y="1400979"/>
            <a:ext cx="7916391" cy="619436"/>
            <a:chOff x="0" y="0"/>
            <a:chExt cx="2084975" cy="16314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084975" cy="163144"/>
            </a:xfrm>
            <a:custGeom>
              <a:avLst/>
              <a:gdLst/>
              <a:ahLst/>
              <a:cxnLst/>
              <a:rect r="r" b="b" t="t" l="l"/>
              <a:pathLst>
                <a:path h="163144" w="2084975">
                  <a:moveTo>
                    <a:pt x="0" y="0"/>
                  </a:moveTo>
                  <a:lnTo>
                    <a:pt x="2084975" y="0"/>
                  </a:lnTo>
                  <a:lnTo>
                    <a:pt x="2084975" y="163144"/>
                  </a:lnTo>
                  <a:lnTo>
                    <a:pt x="0" y="163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66675"/>
              <a:ext cx="2084975" cy="229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DAF83XfY1OA</dc:identifier>
  <dcterms:modified xsi:type="dcterms:W3CDTF">2011-08-01T06:04:30Z</dcterms:modified>
  <cp:revision>1</cp:revision>
  <dc:title>Mattia Chiriatti</dc:title>
</cp:coreProperties>
</file>